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9046-8D27-49ED-9101-7019FBE08605}" type="datetimeFigureOut">
              <a:rPr lang="sr-Latn-RS" smtClean="0"/>
              <a:t>25.12.2015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2AC8-FEA9-4E05-9CC3-569DF338CC2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74939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9046-8D27-49ED-9101-7019FBE08605}" type="datetimeFigureOut">
              <a:rPr lang="sr-Latn-RS" smtClean="0"/>
              <a:t>25.12.2015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2AC8-FEA9-4E05-9CC3-569DF338CC2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12921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9046-8D27-49ED-9101-7019FBE08605}" type="datetimeFigureOut">
              <a:rPr lang="sr-Latn-RS" smtClean="0"/>
              <a:t>25.12.2015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2AC8-FEA9-4E05-9CC3-569DF338CC2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75660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9046-8D27-49ED-9101-7019FBE08605}" type="datetimeFigureOut">
              <a:rPr lang="sr-Latn-RS" smtClean="0"/>
              <a:t>25.12.2015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2AC8-FEA9-4E05-9CC3-569DF338CC2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19530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9046-8D27-49ED-9101-7019FBE08605}" type="datetimeFigureOut">
              <a:rPr lang="sr-Latn-RS" smtClean="0"/>
              <a:t>25.12.2015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2AC8-FEA9-4E05-9CC3-569DF338CC2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9784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9046-8D27-49ED-9101-7019FBE08605}" type="datetimeFigureOut">
              <a:rPr lang="sr-Latn-RS" smtClean="0"/>
              <a:t>25.12.2015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2AC8-FEA9-4E05-9CC3-569DF338CC2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67186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9046-8D27-49ED-9101-7019FBE08605}" type="datetimeFigureOut">
              <a:rPr lang="sr-Latn-RS" smtClean="0"/>
              <a:t>25.12.2015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2AC8-FEA9-4E05-9CC3-569DF338CC2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26529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9046-8D27-49ED-9101-7019FBE08605}" type="datetimeFigureOut">
              <a:rPr lang="sr-Latn-RS" smtClean="0"/>
              <a:t>25.12.2015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2AC8-FEA9-4E05-9CC3-569DF338CC2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19224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9046-8D27-49ED-9101-7019FBE08605}" type="datetimeFigureOut">
              <a:rPr lang="sr-Latn-RS" smtClean="0"/>
              <a:t>25.12.2015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2AC8-FEA9-4E05-9CC3-569DF338CC2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3680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9046-8D27-49ED-9101-7019FBE08605}" type="datetimeFigureOut">
              <a:rPr lang="sr-Latn-RS" smtClean="0"/>
              <a:t>25.12.2015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2AC8-FEA9-4E05-9CC3-569DF338CC2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90639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9046-8D27-49ED-9101-7019FBE08605}" type="datetimeFigureOut">
              <a:rPr lang="sr-Latn-RS" smtClean="0"/>
              <a:t>25.12.2015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2AC8-FEA9-4E05-9CC3-569DF338CC2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9614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09046-8D27-49ED-9101-7019FBE08605}" type="datetimeFigureOut">
              <a:rPr lang="sr-Latn-RS" smtClean="0"/>
              <a:t>25.12.2015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D2AC8-FEA9-4E05-9CC3-569DF338CC2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1755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556792"/>
            <a:ext cx="5544616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r-Cyrl-RS" sz="54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СВИ СМО ИСТИ  </a:t>
            </a:r>
          </a:p>
          <a:p>
            <a:r>
              <a:rPr lang="sr-Cyrl-RS" sz="54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 СВИ РАЗЛИЧИТИ</a:t>
            </a:r>
            <a:endParaRPr lang="sr-Latn-RS" sz="5400" b="1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046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70733"/>
            <a:ext cx="2621641" cy="36036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279050"/>
            <a:ext cx="5239533" cy="25018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140968"/>
            <a:ext cx="4792530" cy="318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42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266"/>
            <a:ext cx="8229600" cy="1143000"/>
          </a:xfrm>
        </p:spPr>
        <p:txBody>
          <a:bodyPr>
            <a:noAutofit/>
          </a:bodyPr>
          <a:lstStyle/>
          <a:p>
            <a:r>
              <a:rPr lang="sr-Cyrl-RS" sz="2400" b="1" dirty="0" smtClean="0">
                <a:solidFill>
                  <a:srgbClr val="7030A0"/>
                </a:solidFill>
                <a:latin typeface="Georgia" pitchFamily="18" charset="0"/>
              </a:rPr>
              <a:t>Било је тешко изабрати, али ...</a:t>
            </a:r>
            <a:br>
              <a:rPr lang="sr-Cyrl-RS" sz="2400" b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sr-Cyrl-RS" sz="2400" b="1" dirty="0" smtClean="0">
                <a:solidFill>
                  <a:srgbClr val="7030A0"/>
                </a:solidFill>
                <a:latin typeface="Georgia" pitchFamily="18" charset="0"/>
              </a:rPr>
              <a:t>Најуспешнији су постали </a:t>
            </a:r>
            <a:br>
              <a:rPr lang="sr-Cyrl-RS" sz="2400" b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sr-Cyrl-RS" sz="2400" b="1" dirty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sr-Cyrl-RS" sz="2400" b="1" dirty="0" smtClean="0">
                <a:solidFill>
                  <a:srgbClr val="7030A0"/>
                </a:solidFill>
                <a:latin typeface="Georgia" pitchFamily="18" charset="0"/>
              </a:rPr>
              <a:t>                        ПРИНЦ И ПРИНЦЕЗА ЖУРКЕ</a:t>
            </a:r>
            <a:endParaRPr lang="sr-Latn-RS" sz="24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357" y="1124744"/>
            <a:ext cx="4752528" cy="407942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05691"/>
            <a:ext cx="2329236" cy="299695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23301" r="20303" b="2794"/>
          <a:stretch/>
        </p:blipFill>
        <p:spPr>
          <a:xfrm>
            <a:off x="5687682" y="4105900"/>
            <a:ext cx="3456318" cy="2599379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41505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513" y="0"/>
            <a:ext cx="8229600" cy="1143000"/>
          </a:xfrm>
        </p:spPr>
        <p:txBody>
          <a:bodyPr>
            <a:prstTxWarp prst="textArchDown">
              <a:avLst>
                <a:gd name="adj" fmla="val 21109334"/>
              </a:avLst>
            </a:prstTxWarp>
          </a:bodyPr>
          <a:lstStyle/>
          <a:p>
            <a:r>
              <a:rPr lang="sr-Cyrl-RS" dirty="0" smtClean="0">
                <a:ln>
                  <a:solidFill>
                    <a:srgbClr val="FF0066"/>
                  </a:solidFill>
                </a:ln>
                <a:solidFill>
                  <a:srgbClr val="00B0F0"/>
                </a:solidFill>
                <a:latin typeface="Georgia" pitchFamily="18" charset="0"/>
              </a:rPr>
              <a:t>И, да се засладимо ...</a:t>
            </a:r>
            <a:endParaRPr lang="sr-Latn-RS" dirty="0">
              <a:ln>
                <a:solidFill>
                  <a:srgbClr val="FF0066"/>
                </a:solidFill>
              </a:ln>
              <a:solidFill>
                <a:srgbClr val="00B0F0"/>
              </a:solidFill>
              <a:latin typeface="Georg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27029"/>
            <a:ext cx="8585571" cy="44644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0049" y="1526919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i="1" dirty="0" smtClean="0">
                <a:solidFill>
                  <a:srgbClr val="00B0F0"/>
                </a:solidFill>
                <a:latin typeface="Georgia" pitchFamily="18" charset="0"/>
              </a:rPr>
              <a:t>(Оним бомбонама са почетка)</a:t>
            </a:r>
            <a:endParaRPr lang="sr-Latn-RS" sz="2000" i="1" dirty="0">
              <a:solidFill>
                <a:srgbClr val="00B0F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97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765175"/>
            <a:ext cx="5040560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1760" y="610944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>
                <a:solidFill>
                  <a:srgbClr val="00B050"/>
                </a:solidFill>
                <a:latin typeface="Georgia" pitchFamily="18" charset="0"/>
              </a:rPr>
              <a:t>Пачији плес за поздрав</a:t>
            </a:r>
            <a:endParaRPr lang="sr-Latn-RS" sz="2000" b="1" dirty="0">
              <a:solidFill>
                <a:srgbClr val="00B05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758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1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4680520" cy="692696"/>
          </a:xfrm>
        </p:spPr>
        <p:txBody>
          <a:bodyPr>
            <a:normAutofit fontScale="90000"/>
          </a:bodyPr>
          <a:lstStyle/>
          <a:p>
            <a:r>
              <a:rPr lang="sr-Cyrl-RS" sz="2400" b="1" dirty="0" smtClean="0">
                <a:solidFill>
                  <a:srgbClr val="FF0000"/>
                </a:solidFill>
                <a:latin typeface="Georgia" pitchFamily="18" charset="0"/>
              </a:rPr>
              <a:t>Журка може да почне </a:t>
            </a:r>
            <a:br>
              <a:rPr lang="sr-Cyrl-RS" sz="2400" b="1" dirty="0" smtClean="0">
                <a:solidFill>
                  <a:srgbClr val="FF0000"/>
                </a:solidFill>
                <a:latin typeface="Georgia" pitchFamily="18" charset="0"/>
              </a:rPr>
            </a:br>
            <a:endParaRPr lang="sr-Latn-RS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3" r="27706"/>
          <a:stretch/>
        </p:blipFill>
        <p:spPr>
          <a:xfrm>
            <a:off x="179512" y="1268760"/>
            <a:ext cx="3960440" cy="534000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25852"/>
            <a:ext cx="5023070" cy="3827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4355976" y="1988840"/>
            <a:ext cx="46442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000" b="1" dirty="0" smtClean="0">
                <a:solidFill>
                  <a:srgbClr val="FF0000"/>
                </a:solidFill>
                <a:latin typeface="Georgia" pitchFamily="18" charset="0"/>
              </a:rPr>
              <a:t>Улазница: 2 бомбоне и честитка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019103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399490" cy="49362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54777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>
                <a:latin typeface="Georgia" pitchFamily="18" charset="0"/>
              </a:rPr>
              <a:t>Прича о толеранцији: како разумети и прихватити различитости; </a:t>
            </a:r>
            <a:r>
              <a:rPr lang="sr-Cyrl-RS" sz="2000" i="1" dirty="0" smtClean="0">
                <a:latin typeface="Georgia" pitchFamily="18" charset="0"/>
              </a:rPr>
              <a:t>„Морска звезда Звездана“ – Патриша Анђелковић</a:t>
            </a:r>
            <a:endParaRPr lang="sr-Latn-RS" sz="2000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871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09024"/>
            <a:ext cx="2736304" cy="36667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341463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>
                <a:solidFill>
                  <a:srgbClr val="7030A0"/>
                </a:solidFill>
                <a:latin typeface="Georgia" pitchFamily="18" charset="0"/>
              </a:rPr>
              <a:t>Игра за загревање, натерала је све за се размрдају</a:t>
            </a:r>
            <a:endParaRPr lang="sr-Latn-RS" sz="2000" i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726" y="70393"/>
            <a:ext cx="2773835" cy="3717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565" y="1280283"/>
            <a:ext cx="2774915" cy="37184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220486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Georgia" pitchFamily="18" charset="0"/>
              </a:rPr>
              <a:t>4</a:t>
            </a:r>
            <a:endParaRPr lang="sr-Latn-RS" sz="2400" b="1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0565" y="515719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Georgia" pitchFamily="18" charset="0"/>
              </a:rPr>
              <a:t>3</a:t>
            </a:r>
            <a:endParaRPr lang="sr-Latn-RS" sz="2400" b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224" y="385399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Georgia" pitchFamily="18" charset="0"/>
              </a:rPr>
              <a:t>0</a:t>
            </a:r>
            <a:endParaRPr lang="sr-Latn-RS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431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5683713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solidFill>
                  <a:srgbClr val="002060"/>
                </a:solidFill>
                <a:latin typeface="Georgia" pitchFamily="18" charset="0"/>
              </a:rPr>
              <a:t>Ђу, ђу, ђу, ђускамо</a:t>
            </a:r>
            <a:endParaRPr lang="sr-Latn-RS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844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82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5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75774"/>
            <a:ext cx="4143068" cy="55518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870" y="260647"/>
            <a:ext cx="4279618" cy="573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61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60648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latin typeface="Georgia" pitchFamily="18" charset="0"/>
              </a:rPr>
              <a:t>А док неко игра, неки други раде ...</a:t>
            </a:r>
            <a:endParaRPr lang="sr-Latn-RS" sz="2000" b="1" dirty="0">
              <a:latin typeface="Georg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2649938" cy="3551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0648"/>
            <a:ext cx="2702908" cy="36219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450" y="660758"/>
            <a:ext cx="3077306" cy="3718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264060"/>
            <a:ext cx="2664296" cy="35702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6" t="33561" b="30056"/>
          <a:stretch/>
        </p:blipFill>
        <p:spPr>
          <a:xfrm>
            <a:off x="467544" y="4468497"/>
            <a:ext cx="3166152" cy="2230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015276" y="6187974"/>
            <a:ext cx="291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Georgia" pitchFamily="18" charset="0"/>
              </a:rPr>
              <a:t>Фотографи и забављачи се не виде</a:t>
            </a:r>
            <a:endParaRPr lang="sr-Latn-RS" dirty="0">
              <a:latin typeface="Georgia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66" y="4011720"/>
            <a:ext cx="1747203" cy="2191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1752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92</Words>
  <Application>Microsoft Office PowerPoint</Application>
  <PresentationFormat>On-screen Show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Журка може да почне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Било је тешко изабрати, али ... Најуспешнији су постали                           ПРИНЦ И ПРИНЦЕЗА ЖУРКЕ</vt:lpstr>
      <vt:lpstr>И, да се засладимо ...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NatasaBN</dc:creator>
  <cp:lastModifiedBy>NatasaBN</cp:lastModifiedBy>
  <cp:revision>12</cp:revision>
  <dcterms:created xsi:type="dcterms:W3CDTF">2015-12-25T19:45:41Z</dcterms:created>
  <dcterms:modified xsi:type="dcterms:W3CDTF">2015-12-25T21:07:03Z</dcterms:modified>
</cp:coreProperties>
</file>