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56AB-F645-4244-A302-7A2228CB7344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A7B3-756D-4445-9BE7-3656B88A0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56AB-F645-4244-A302-7A2228CB7344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A7B3-756D-4445-9BE7-3656B88A0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56AB-F645-4244-A302-7A2228CB7344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A7B3-756D-4445-9BE7-3656B88A0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56AB-F645-4244-A302-7A2228CB7344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A7B3-756D-4445-9BE7-3656B88A0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56AB-F645-4244-A302-7A2228CB7344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A7B3-756D-4445-9BE7-3656B88A0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56AB-F645-4244-A302-7A2228CB7344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A7B3-756D-4445-9BE7-3656B88A0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56AB-F645-4244-A302-7A2228CB7344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A7B3-756D-4445-9BE7-3656B88A0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56AB-F645-4244-A302-7A2228CB7344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A7B3-756D-4445-9BE7-3656B88A0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56AB-F645-4244-A302-7A2228CB7344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A7B3-756D-4445-9BE7-3656B88A0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56AB-F645-4244-A302-7A2228CB7344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A7B3-756D-4445-9BE7-3656B88A0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56AB-F645-4244-A302-7A2228CB7344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A7B3-756D-4445-9BE7-3656B88A0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956AB-F645-4244-A302-7A2228CB7344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BA7B3-756D-4445-9BE7-3656B88A0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Deca u digitalnom dobu</a:t>
            </a:r>
            <a:br>
              <a:rPr lang="en-US"/>
            </a:br>
            <a:r>
              <a:rPr lang="en-US" sz="3100"/>
              <a:t>radionice za decu od 4 do 8 godina</a:t>
            </a:r>
            <a:r>
              <a:rPr lang="sr-Latn-RS" sz="3100"/>
              <a:t> i njihove roditelje</a:t>
            </a:r>
            <a:endParaRPr lang="en-US" sz="31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Vesna Z</a:t>
            </a:r>
            <a:r>
              <a:rPr lang="sr-Latn-RS"/>
              <a:t>latarović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1981200"/>
            <a:ext cx="3886200" cy="1143000"/>
          </a:xfrm>
        </p:spPr>
        <p:txBody>
          <a:bodyPr>
            <a:noAutofit/>
          </a:bodyPr>
          <a:lstStyle/>
          <a:p>
            <a:r>
              <a:rPr lang="en-US" sz="2400"/>
              <a:t>R</a:t>
            </a:r>
            <a:r>
              <a:rPr lang="sr-Latn-RS" sz="2400"/>
              <a:t>adionice su razvijene u okviru projekta </a:t>
            </a:r>
            <a:br>
              <a:rPr lang="sr-Latn-RS" sz="2400"/>
            </a:br>
            <a:r>
              <a:rPr lang="sr-Latn-RS" sz="2400" b="1"/>
              <a:t>Bezbedan internet za celu porodicu </a:t>
            </a:r>
            <a:br>
              <a:rPr lang="sr-Latn-RS" sz="2400" b="1"/>
            </a:br>
            <a:r>
              <a:rPr lang="sr-Latn-RS" sz="2400"/>
              <a:t>koji sprovodi UNICEFa u saradnji sa Ministarstvom prosvete, nauke i tehnološkog razvoja i Užičkim centrom za prava detat uz podršlu kompanije Telenor</a:t>
            </a:r>
            <a:endParaRPr lang="en-US" sz="2400"/>
          </a:p>
        </p:txBody>
      </p:sp>
      <p:pic>
        <p:nvPicPr>
          <p:cNvPr id="4" name="Content Placeholder 3" descr="Cap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381000"/>
            <a:ext cx="4248890" cy="607827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Polazišta za izradu radionica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z="3000"/>
              <a:t>Dete uči tokom </a:t>
            </a:r>
            <a:r>
              <a:rPr lang="sr-Latn-RS" sz="3000" b="1"/>
              <a:t>zajedničkih aktivnosti i interakcija </a:t>
            </a:r>
            <a:r>
              <a:rPr lang="sr-Latn-RS" sz="3000"/>
              <a:t>koje se uspostavljaju između dece i odraslih;</a:t>
            </a:r>
          </a:p>
          <a:p>
            <a:r>
              <a:rPr lang="sr-Latn-RS" sz="3000"/>
              <a:t>Povezati neophodna </a:t>
            </a:r>
            <a:r>
              <a:rPr lang="sr-Latn-RS" sz="3000" b="1"/>
              <a:t>znanja sa iskustvima </a:t>
            </a:r>
            <a:r>
              <a:rPr lang="sr-Latn-RS" sz="3000"/>
              <a:t>deteta;</a:t>
            </a:r>
          </a:p>
          <a:p>
            <a:r>
              <a:rPr lang="sr-Latn-RS" sz="3000"/>
              <a:t>Stvarati situacije za učenje u kojima je </a:t>
            </a:r>
            <a:r>
              <a:rPr lang="sr-Latn-RS" sz="3000" b="1"/>
              <a:t>dete aktivno</a:t>
            </a:r>
            <a:r>
              <a:rPr lang="sr-Latn-RS" sz="3000"/>
              <a:t>, promišlja, rešava probleme, donosi odluke, objašnjava;</a:t>
            </a:r>
          </a:p>
          <a:p>
            <a:r>
              <a:rPr lang="sr-Latn-RS" sz="3000" b="1"/>
              <a:t>Povezati porodice i institucije, decu i roditelje oko učenja o bezbednom ponašanju na internetu.</a:t>
            </a:r>
          </a:p>
          <a:p>
            <a:endParaRPr lang="sr-Latn-RS"/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/>
              <a:t>Teme radionica za decu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r-Latn-RS"/>
              <a:t>4-6 godina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Sredstva </a:t>
            </a:r>
            <a:r>
              <a:rPr lang="sr-Latn-RS"/>
              <a:t>komunikacije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/>
              <a:t>Šta znamo o internetu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/>
              <a:t>Vreme koje deca provode u korišćenju digitalnih uređaja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/>
              <a:t>Neželjeni sadržaji na internetu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/>
              <a:t>Nepoznati ljudi na internetu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/>
              <a:t>Kreativna upotreba tableta/pametnih telefona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/>
              <a:t>Završna radionica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r-Latn-RS"/>
              <a:t>7-8 godina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Sredstva </a:t>
            </a:r>
            <a:r>
              <a:rPr lang="sr-Latn-RS"/>
              <a:t>komunikacije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/>
              <a:t>Šta znamo o internetu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/>
              <a:t>Vreme koje deca provode u korišćenju digitalnih uređaja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/>
              <a:t>Neželjeni sadržaji na internetu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/>
              <a:t>Nepoznati ljudi na internetu (90 min)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b="1">
                <a:solidFill>
                  <a:schemeClr val="accent1">
                    <a:lumMod val="75000"/>
                  </a:schemeClr>
                </a:solidFill>
              </a:rPr>
              <a:t>Zaštita privatnosti na internetu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b="1">
                <a:solidFill>
                  <a:schemeClr val="accent1">
                    <a:lumMod val="75000"/>
                  </a:schemeClr>
                </a:solidFill>
              </a:rPr>
              <a:t>Kako biti dobar drug na internetu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/>
              <a:t>Kreativna upotreba tableta/pametnih telefona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/>
              <a:t>Završna radionica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/>
              <a:t>Tehnike kooperativnog učenja primenjene u radionicama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/>
              <a:t>Putujuća sveska </a:t>
            </a:r>
            <a:r>
              <a:rPr lang="sr-Latn-RS" sz="2000"/>
              <a:t>(kroz sve radionice)</a:t>
            </a:r>
          </a:p>
          <a:p>
            <a:r>
              <a:rPr lang="sr-Latn-RS"/>
              <a:t>Tabela znam-želim da saznam-naučio/la sam </a:t>
            </a:r>
            <a:r>
              <a:rPr lang="sr-Latn-RS" sz="2800"/>
              <a:t>(ZŽN) </a:t>
            </a:r>
            <a:r>
              <a:rPr lang="sr-Latn-RS" sz="2000"/>
              <a:t>(prva i poslednje radionica)</a:t>
            </a:r>
          </a:p>
          <a:p>
            <a:r>
              <a:rPr lang="sr-Latn-RS"/>
              <a:t>Pričanje priča i razgovor </a:t>
            </a:r>
            <a:r>
              <a:rPr lang="sr-Latn-RS" sz="2000"/>
              <a:t>(kroz sve radionice)</a:t>
            </a:r>
          </a:p>
          <a:p>
            <a:r>
              <a:rPr lang="sr-Latn-RS"/>
              <a:t>Čitanje sa predviđanjem </a:t>
            </a:r>
            <a:r>
              <a:rPr lang="sr-Latn-RS" sz="2000"/>
              <a:t>(vreme pred ekranom)</a:t>
            </a:r>
          </a:p>
          <a:p>
            <a:r>
              <a:rPr lang="sr-Latn-RS"/>
              <a:t>Transformativni dijalog </a:t>
            </a:r>
            <a:r>
              <a:rPr lang="sr-Latn-RS" sz="2000"/>
              <a:t>(nepoznati ljudi na internetu)</a:t>
            </a:r>
          </a:p>
          <a:p>
            <a:r>
              <a:rPr lang="sr-Latn-RS"/>
              <a:t>Rešavanje problema </a:t>
            </a:r>
            <a:r>
              <a:rPr lang="sr-Latn-RS" sz="2200"/>
              <a:t>(zaštita privatnosti i kako biti dobar drug na internetu)</a:t>
            </a:r>
          </a:p>
          <a:p>
            <a:r>
              <a:rPr lang="sr-Latn-RS"/>
              <a:t>Kreativna primena tableta i mobilnih telefona uz pomoć roditelja</a:t>
            </a:r>
          </a:p>
          <a:p>
            <a:endParaRPr lang="sr-Latn-RS"/>
          </a:p>
          <a:p>
            <a:endParaRPr 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ŽELJENI ISHODI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r-Latn-RS"/>
              <a:t>Deca:</a:t>
            </a:r>
          </a:p>
          <a:p>
            <a:r>
              <a:rPr lang="sr-Latn-RS"/>
              <a:t>znaju da je </a:t>
            </a:r>
            <a:r>
              <a:rPr lang="sr-Latn-RS" b="1"/>
              <a:t>internet mreža uzajamno povezanih uređaja </a:t>
            </a:r>
            <a:r>
              <a:rPr lang="sr-Latn-RS"/>
              <a:t>koju su osmislili ljudi kako bi lakše komunicirali, delili sadržaje, učili,radili, stvarali..;</a:t>
            </a:r>
          </a:p>
          <a:p>
            <a:r>
              <a:rPr lang="sr-Latn-RS"/>
              <a:t>razumeju da prekomerno korišćenje digitalnih urađaja </a:t>
            </a:r>
            <a:r>
              <a:rPr lang="sr-Latn-RS" b="1"/>
              <a:t>može izazvati neželjene efekte;</a:t>
            </a:r>
          </a:p>
          <a:p>
            <a:r>
              <a:rPr lang="sr-Latn-RS"/>
              <a:t>znaju </a:t>
            </a:r>
            <a:r>
              <a:rPr lang="sr-Latn-RS" b="1"/>
              <a:t>kada je neophodno da se obrate odraslima;</a:t>
            </a:r>
          </a:p>
          <a:p>
            <a:r>
              <a:rPr lang="en-US"/>
              <a:t>Z</a:t>
            </a:r>
            <a:r>
              <a:rPr lang="sr-Latn-RS"/>
              <a:t>naju da internet koristi veliki broj ljudi od kojih neki mogu biti zlonamerni. Poznaju i primenjuju </a:t>
            </a:r>
            <a:r>
              <a:rPr lang="sr-Latn-RS" b="1"/>
              <a:t>pravila ponašanja u vezi komunikacije sa nepoznatim ljudima</a:t>
            </a:r>
            <a:r>
              <a:rPr lang="sr-Latn-RS"/>
              <a:t> preko interneta;</a:t>
            </a:r>
          </a:p>
          <a:p>
            <a:r>
              <a:rPr lang="sr-Latn-RS">
                <a:solidFill>
                  <a:schemeClr val="accent1">
                    <a:lumMod val="75000"/>
                  </a:schemeClr>
                </a:solidFill>
              </a:rPr>
              <a:t>Primenjuju osnovna </a:t>
            </a:r>
            <a:r>
              <a:rPr lang="sr-Latn-RS" b="1">
                <a:solidFill>
                  <a:schemeClr val="accent1">
                    <a:lumMod val="75000"/>
                  </a:schemeClr>
                </a:solidFill>
              </a:rPr>
              <a:t>pravila zaštite privatnosti </a:t>
            </a:r>
            <a:r>
              <a:rPr lang="sr-Latn-RS">
                <a:solidFill>
                  <a:schemeClr val="accent1">
                    <a:lumMod val="75000"/>
                  </a:schemeClr>
                </a:solidFill>
              </a:rPr>
              <a:t>na internetu;</a:t>
            </a:r>
          </a:p>
          <a:p>
            <a:r>
              <a:rPr lang="sr-Latn-RS">
                <a:solidFill>
                  <a:schemeClr val="accent1">
                    <a:lumMod val="75000"/>
                  </a:schemeClr>
                </a:solidFill>
              </a:rPr>
              <a:t>Znaju da je </a:t>
            </a:r>
            <a:r>
              <a:rPr lang="sr-Latn-RS" b="1">
                <a:solidFill>
                  <a:schemeClr val="accent1">
                    <a:lumMod val="75000"/>
                  </a:schemeClr>
                </a:solidFill>
              </a:rPr>
              <a:t>biti dobar drug na internetu jednako važno kao biti dobar drug u školi </a:t>
            </a:r>
            <a:r>
              <a:rPr lang="sr-Latn-RS">
                <a:solidFill>
                  <a:schemeClr val="accent1">
                    <a:lumMod val="75000"/>
                  </a:schemeClr>
                </a:solidFill>
              </a:rPr>
              <a:t>i ta pravila primenjuju;</a:t>
            </a:r>
          </a:p>
          <a:p>
            <a:r>
              <a:rPr lang="sr-Latn-RS"/>
              <a:t>Deca i roditelji imaju </a:t>
            </a:r>
            <a:r>
              <a:rPr lang="sr-Latn-RS" b="1"/>
              <a:t>zajedničko iskustvo u kreativnom korišćenju </a:t>
            </a:r>
            <a:r>
              <a:rPr lang="sr-Latn-RS"/>
              <a:t>nekih aplikacija</a:t>
            </a:r>
          </a:p>
          <a:p>
            <a:r>
              <a:rPr lang="en-US"/>
              <a:t>D</a:t>
            </a:r>
            <a:r>
              <a:rPr lang="sr-Latn-RS"/>
              <a:t>eca primenjuju osnovna pravila bezbednog korišćenja na internetu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Preduslov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/>
              <a:t>Uspostaviti saradnju sa roditeljima </a:t>
            </a:r>
          </a:p>
          <a:p>
            <a:pPr lvl="1"/>
            <a:r>
              <a:rPr lang="en-US"/>
              <a:t>I</a:t>
            </a:r>
            <a:r>
              <a:rPr lang="sr-Latn-RS"/>
              <a:t>nformsati ih o tome šta će dece raditi na radionicama</a:t>
            </a:r>
          </a:p>
          <a:p>
            <a:pPr lvl="1"/>
            <a:r>
              <a:rPr lang="en-US"/>
              <a:t>D</a:t>
            </a:r>
            <a:r>
              <a:rPr lang="sr-Latn-RS"/>
              <a:t>a će učestvovati na dva načina: kao domoćini putujuće sveske (objasniti tehniku i šta se očekuje od njih) i kao akteri na jedoj zajedničkoj radionici sa decom (kreativna upotreba pametnih telefona i tableta)</a:t>
            </a:r>
          </a:p>
          <a:p>
            <a:r>
              <a:rPr lang="sr-Latn-RS"/>
              <a:t>Voditelji pored iskustva u radioničarskom načinu rada treba da nauče neke nove stvari i unaprede sopstvenu digtalnu pismenost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r-Latn-RS" dirty="0"/>
          </a:p>
          <a:p>
            <a:pPr algn="ctr">
              <a:buNone/>
            </a:pPr>
            <a:endParaRPr lang="sr-Latn-RS" dirty="0"/>
          </a:p>
          <a:p>
            <a:pPr algn="ctr">
              <a:buNone/>
            </a:pPr>
            <a:endParaRPr lang="sr-Latn-RS" dirty="0"/>
          </a:p>
          <a:p>
            <a:pPr algn="ctr">
              <a:buNone/>
            </a:pPr>
            <a:r>
              <a:rPr lang="sr-Latn-RS" dirty="0"/>
              <a:t>Hvala na pažnji</a:t>
            </a:r>
            <a:r>
              <a:rPr lang="sr-Latn-RS" dirty="0"/>
              <a:t>!</a:t>
            </a:r>
          </a:p>
          <a:p>
            <a:pPr algn="ctr">
              <a:buNone/>
            </a:pPr>
            <a:r>
              <a:rPr lang="sr-Latn-RS"/>
              <a:t>vesna@cipcentar.org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432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Deca u digitalnom dobu radionice za decu od 4 do 8 godina i njihove roditelje</vt:lpstr>
      <vt:lpstr>Radionice su razvijene u okviru projekta  Bezbedan internet za celu porodicu  koji sprovodi UNICEFa u saradnji sa Ministarstvom prosvete, nauke i tehnološkog razvoja i Užičkim centrom za prava detat uz podršlu kompanije Telenor</vt:lpstr>
      <vt:lpstr>Polazišta za izradu radionica </vt:lpstr>
      <vt:lpstr>Teme radionica za decu</vt:lpstr>
      <vt:lpstr>Tehnike kooperativnog učenja primenjene u radionicama</vt:lpstr>
      <vt:lpstr>ŽELJENI ISHODI </vt:lpstr>
      <vt:lpstr>Preduslov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Deca u digitalnom dobu radionice za decu od 4 do 8 godina i njihove roditelje</dc:title>
  <dc:creator>Vesna</dc:creator>
  <cp:lastModifiedBy>Korisnik</cp:lastModifiedBy>
  <cp:revision>3</cp:revision>
  <dcterms:created xsi:type="dcterms:W3CDTF">2019-05-29T18:48:27Z</dcterms:created>
  <dcterms:modified xsi:type="dcterms:W3CDTF">2019-05-30T11:13:39Z</dcterms:modified>
</cp:coreProperties>
</file>